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FBBB2657-E8F5-4C35-A72F-FCD377010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35" y="125654"/>
            <a:ext cx="8229600" cy="886606"/>
          </a:xfrm>
        </p:spPr>
        <p:txBody>
          <a:bodyPr>
            <a:normAutofit/>
          </a:bodyPr>
          <a:lstStyle/>
          <a:p>
            <a:r>
              <a:rPr lang="fr-FR" sz="4000" b="1" dirty="0"/>
              <a:t>Autour du mot - fin</a:t>
            </a:r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48EF5FA4-FEF4-456C-BEC5-EEA0F400DF7E}"/>
              </a:ext>
            </a:extLst>
          </p:cNvPr>
          <p:cNvSpPr txBox="1">
            <a:spLocks/>
          </p:cNvSpPr>
          <p:nvPr/>
        </p:nvSpPr>
        <p:spPr>
          <a:xfrm>
            <a:off x="1407859" y="1198633"/>
            <a:ext cx="8363273" cy="4592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Terminer la fiche Autour du mot : espace (</a:t>
            </a:r>
            <a:r>
              <a:rPr lang="fr-FR" dirty="0">
                <a:solidFill>
                  <a:srgbClr val="9563AA"/>
                </a:solidFill>
              </a:rPr>
              <a:t>CM1</a:t>
            </a:r>
            <a:r>
              <a:rPr lang="fr-FR" dirty="0"/>
              <a:t>) ou astre (CM2)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Choisir les mots à mémoriser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Mémoriser l’orthographe, le sens des mots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1D1EB5C7-05BA-499A-89D3-9E973C9E9ECA}"/>
              </a:ext>
            </a:extLst>
          </p:cNvPr>
          <p:cNvSpPr txBox="1">
            <a:spLocks/>
          </p:cNvSpPr>
          <p:nvPr/>
        </p:nvSpPr>
        <p:spPr>
          <a:xfrm>
            <a:off x="162457" y="6093378"/>
            <a:ext cx="8201923" cy="615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000" b="1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V1 </a:t>
            </a:r>
            <a:r>
              <a:rPr lang="fr-FR" sz="20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J’enrichis mon lexique </a:t>
            </a:r>
            <a:r>
              <a:rPr lang="fr-FR" sz="2000" b="1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V4 à V9</a:t>
            </a:r>
            <a:r>
              <a:rPr lang="fr-FR" sz="20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J’utilise les liens entre les mots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498398-6B0C-45F4-A254-AD9AC10987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117" y="3074363"/>
            <a:ext cx="4139952" cy="272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6CA8F0D-589D-41AE-8D23-AD3033C84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654" y="258802"/>
            <a:ext cx="6264695" cy="657994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Le coin des orateurs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B67EADE-CF90-4A32-B38A-10FE8D627198}"/>
              </a:ext>
            </a:extLst>
          </p:cNvPr>
          <p:cNvSpPr txBox="1">
            <a:spLocks/>
          </p:cNvSpPr>
          <p:nvPr/>
        </p:nvSpPr>
        <p:spPr>
          <a:xfrm>
            <a:off x="105124" y="6076250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 mar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Oral 4 : Je présente un travail.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3510A606-194A-4C9A-8636-FA10638AB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2471" y="1263719"/>
            <a:ext cx="7704856" cy="871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Je présente une idée, je partage une opinion.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C7AC4E3-A7B1-416F-BCE0-A138CDE04B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503" y="1842979"/>
            <a:ext cx="5309807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59D80B9-3949-4F19-90FC-F6166BC23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5917" y="128329"/>
            <a:ext cx="4621503" cy="1003785"/>
          </a:xfrm>
        </p:spPr>
        <p:txBody>
          <a:bodyPr>
            <a:normAutofit/>
          </a:bodyPr>
          <a:lstStyle/>
          <a:p>
            <a:r>
              <a:rPr lang="fr-FR" sz="4000" b="1" dirty="0"/>
              <a:t>J’invente une histoire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8C04ACA-32C0-458B-84AF-407EDFB0FCD0}"/>
              </a:ext>
            </a:extLst>
          </p:cNvPr>
          <p:cNvSpPr txBox="1">
            <a:spLocks/>
          </p:cNvSpPr>
          <p:nvPr/>
        </p:nvSpPr>
        <p:spPr>
          <a:xfrm>
            <a:off x="110166" y="6163385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Oral 4 : Je présente un travail</a:t>
            </a:r>
            <a:endParaRPr lang="fr-FR" sz="1600" i="1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4343380-5261-420D-AF92-5416695D2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77077" y="1626340"/>
            <a:ext cx="6719093" cy="377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9454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90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Autour du mot - fin</vt:lpstr>
      <vt:lpstr>Le coin des orateurs</vt:lpstr>
      <vt:lpstr>J’invente une histoire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2022-01-23T23:22:02Z</dcterms:modified>
</cp:coreProperties>
</file>